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  <Override PartName="ppt/media/image2.webp" ContentType="image/webp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8" y="47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40C1D-7766-4555-A837-0749152CA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101617-1E66-4CE1-9BB0-1795B5415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5E96E4-8ADA-4696-AC75-8F50097E1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690A1-6260-4351-91B5-B75FFD95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704A1-B65C-4812-B3C5-42908F88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12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B4B02-8A3B-4FA6-86A8-D8CECB76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8E8676-F432-4465-BE25-5DD58C8B5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0DF30-5556-4146-91EB-FDF868C0B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1B46B-320C-4CD8-9239-E7FB4086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B56C5C-48CC-4630-845F-418CAAD53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7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2C551D-7D4B-43F7-85DE-9C8A02E20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D0D3FA-429D-4D67-8DA2-F576B971E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249B24-0552-41DE-9680-F1B55DA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6E3A7-A699-41E6-8D0E-81E1196F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CCC5D-4403-4C74-A2C2-1109D518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88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80E30-4997-4560-AA8D-4F1B6CA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179537-AAB1-45E5-861F-18DA0A162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C4E9C-E3CE-4634-A414-91850E2D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A7C772-3471-4943-A8CF-44534705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58A074-3925-4DB9-9D15-D404B9DB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02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AFD22-A79D-4844-93BE-AF2712F56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30F176-04EE-40DD-AB33-C7A97ACB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A202C4-8403-452F-BF7C-B2173698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6BBD5-A5F0-4E37-BA53-3AC857D22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C1D8B-6B1A-48DE-9E95-156FFB73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8507B-A3FB-431F-875C-C607DA58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79958-715A-45BD-B990-011E46455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DC83CF-5E52-43FA-84AE-A3854AC4C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18D9C-7503-4E78-A7F2-D9983F59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937C32-61F3-49D0-922A-ADD7B0BA1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90555E-1509-46A7-ACD0-F5434A6D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A6D51-958E-47A7-B477-30764E59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2B8B95-6093-4590-A07D-B7ED2D902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3178A6-D8FE-48EA-8A42-4B202CFB8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3977FF-C107-40BF-99A7-0BB896EF0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8C4CC4-34CA-4B14-9CA2-573E1BF64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31F454-DFB5-4C52-8AB7-6F9FC6E3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7463AA-A4F7-48A9-BE1B-EBF6CD4D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3CC753-1341-409F-8198-59A5F562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9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6B115-88C4-4862-9E43-4AB0A3D6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CCFFC1-D3D3-4325-887B-AD9F7478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9776CF-9404-496B-B58D-18C7338B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17DB08-4AFD-4D34-A521-ACB404CB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75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48C6D8-7A9A-4B46-AD0A-1C6DB2DF3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1FEE7A-83CE-4469-A4D7-D016DC410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244742-590F-42AA-8EAA-7C5DCEF3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8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D3EE2-8B8A-4087-90B7-704354632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35A1D9-F096-4F12-8CAF-4F7C70670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3693C4-4378-44C9-BC90-37D8E8948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B2CBE9-ED21-4CEE-854B-232C1C12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4EF20A-3EC0-4AFB-B1DF-2DAAC1A5A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7F009-F54B-4D8E-AD9C-4D9B696E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3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1AEFF-E5D3-4204-9947-40650C37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3064D3-6CBD-4591-AF00-A754CF5EA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42A5D1-89FC-4924-8825-3E991104A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A90224-C3BD-4F46-88ED-214F42FA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879D5-F136-4178-A2A5-B346EAAA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BB57F2-B7D6-4B77-A9A9-6FA7CB91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0507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41A404-B642-4E5A-8DA5-B54A56C8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C20A97-A4FD-4187-8E49-4D2E101DD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9A8F1-9290-4042-86ED-4AA04B2AE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442EA-3222-4514-8A98-ABDF2BFAD0EF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40DA4-FC1D-4E1E-A136-606F13A3E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DCC34-14AC-4C50-8FEF-C3F18EF1A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D2C6A-8449-4D5A-AA01-34EEADA6C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0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Relationship Id="rId4" Type="http://schemas.openxmlformats.org/officeDocument/2006/relationships/image" Target="../embeddings/oleObject1.web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8.jpeg"  /><Relationship Id="rId4" Type="http://schemas.openxmlformats.org/officeDocument/2006/relationships/image" Target="../media/image9.jpeg"  /><Relationship Id="rId5" Type="http://schemas.openxmlformats.org/officeDocument/2006/relationships/image" Target="../media/image10.jpeg"  /><Relationship Id="rId6" Type="http://schemas.openxmlformats.org/officeDocument/2006/relationships/image" Target="../media/image11.jpeg"  /><Relationship Id="rId7" Type="http://schemas.openxmlformats.org/officeDocument/2006/relationships/image" Target="../media/image12.jpeg"  /><Relationship Id="rId8" Type="http://schemas.openxmlformats.org/officeDocument/2006/relationships/image" Target="../media/image13.jpeg"  /><Relationship Id="rId9" Type="http://schemas.openxmlformats.org/officeDocument/2006/relationships/image" Target="../media/image14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jpeg"  /><Relationship Id="rId7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97E8DDE-4FAB-4556-910E-1ADFE0D88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21" y="5935663"/>
            <a:ext cx="7410450" cy="798512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어색한 사</a:t>
            </a:r>
            <a:r>
              <a:rPr lang="en-US" altLang="ko-KR" sz="1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/>
            <a:r>
              <a:rPr lang="ko-KR" altLang="en-US" sz="18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이윤재</a:t>
            </a:r>
            <a:r>
              <a:rPr lang="ko-KR" altLang="en-US" sz="1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김성재 김창훈 </a:t>
            </a:r>
            <a:r>
              <a:rPr lang="ko-KR" altLang="en-US" sz="18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전성덕</a:t>
            </a:r>
            <a:r>
              <a:rPr lang="ko-KR" altLang="en-US" sz="1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채현우</a:t>
            </a:r>
            <a:endParaRPr lang="en-US" altLang="ko-KR" sz="1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16A91F-9A16-4EB7-9862-F18B2DA52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93" y="1881253"/>
            <a:ext cx="4231754" cy="26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07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21264E-82B7-4F2C-805C-7EA0AC2DB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28737"/>
            <a:ext cx="1485900" cy="2419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717F0D-F7EF-4BFE-A67C-AA39ACEF1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31" y="747712"/>
            <a:ext cx="2457450" cy="1495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3A03C3-DDC9-4F59-B2F3-275A59888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8" y="1643061"/>
            <a:ext cx="2447925" cy="5076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9C7B65-6E77-483C-9588-AA2CCFCEE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81" y="2616994"/>
            <a:ext cx="2133600" cy="3305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8F3DF0-40F3-44D9-9344-B0665B009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37" y="138111"/>
            <a:ext cx="2562225" cy="6581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AE5EC9-6438-491E-B29C-C5C11B256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6" y="247649"/>
            <a:ext cx="2257425" cy="8286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0058D8-6FCC-44AF-BA64-E6589A517B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6" y="257175"/>
            <a:ext cx="24574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3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347933B-9B7D-4B4F-9AA4-2144B5EDE62B}"/>
              </a:ext>
            </a:extLst>
          </p:cNvPr>
          <p:cNvSpPr txBox="1">
            <a:spLocks/>
          </p:cNvSpPr>
          <p:nvPr/>
        </p:nvSpPr>
        <p:spPr>
          <a:xfrm>
            <a:off x="1524000" y="417034"/>
            <a:ext cx="9144000" cy="1242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페이지 구현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8169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9679A46-EDB9-4852-AA7E-3C0A994B8939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메인</a:t>
            </a:r>
            <a:r>
              <a:rPr lang="en-US" altLang="ko-KR" sz="2400" dirty="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2400" dirty="0" err="1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로그인전</a:t>
            </a:r>
            <a:r>
              <a:rPr lang="en-US" altLang="ko-KR" sz="2400" dirty="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683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8D18B1A-3787-4960-B165-26476D4822D1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회원가입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9381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F925F9-7E6C-483D-8EC4-0204A2E95E8A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로그인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137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E4DD43F-998E-4F26-AAA6-907EB69E4D4C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로그인후메인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1542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FB893C5-D63C-46DF-AAC0-D556C102BBEF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고딕코딩" panose="020D0009000000000000" pitchFamily="49" charset="-127"/>
                <a:ea typeface="나눔고딕코딩" panose="020D0009000000000000" pitchFamily="49" charset="-127"/>
                <a:cs typeface="+mj-cs"/>
              </a:rPr>
              <a:t>내정보수정</a:t>
            </a:r>
          </a:p>
        </p:txBody>
      </p:sp>
    </p:spTree>
    <p:extLst>
      <p:ext uri="{BB962C8B-B14F-4D97-AF65-F5344CB8AC3E}">
        <p14:creationId xmlns:p14="http://schemas.microsoft.com/office/powerpoint/2010/main" val="393400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A2DED-FC9A-40A6-99BF-D6B7195279DA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카테고리페이지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433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0E56EA6-F275-43C2-B2ED-6B8AED0BF8D1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상세페이지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02399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D8458-011E-4B31-A18B-53F4D2B5281F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상품추가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547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98EAF0D-BA8C-427F-A481-53317B9A431B}"/>
              </a:ext>
            </a:extLst>
          </p:cNvPr>
          <p:cNvSpPr txBox="1">
            <a:spLocks/>
          </p:cNvSpPr>
          <p:nvPr/>
        </p:nvSpPr>
        <p:spPr>
          <a:xfrm>
            <a:off x="5019676" y="361951"/>
            <a:ext cx="2286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INDEX</a:t>
            </a:r>
            <a:endParaRPr lang="ko-KR" altLang="en-US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D0ADE00-4852-4353-B4C4-B766147A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bg1"/>
                </a:solidFill>
              </a:rPr>
              <a:t>목차</a:t>
            </a:r>
            <a:endParaRPr lang="ko-KR" dirty="0">
              <a:solidFill>
                <a:schemeClr val="bg1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1BC7442-259C-4484-A4AE-B4B42FA51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팀원소개</a:t>
            </a:r>
            <a:endParaRPr lang="en-US" altLang="ko-KR" dirty="0">
              <a:solidFill>
                <a:schemeClr val="bg1"/>
              </a:solidFill>
            </a:endParaRPr>
          </a:p>
          <a:p>
            <a:pPr rtl="0"/>
            <a:endParaRPr lang="en-US" altLang="ko-KR" dirty="0">
              <a:solidFill>
                <a:schemeClr val="bg1"/>
              </a:solidFill>
            </a:endParaRPr>
          </a:p>
          <a:p>
            <a:pPr rtl="0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개발환경</a:t>
            </a:r>
            <a:endParaRPr lang="en-US" altLang="ko-KR" dirty="0">
              <a:solidFill>
                <a:schemeClr val="bg1"/>
              </a:solidFill>
            </a:endParaRPr>
          </a:p>
          <a:p>
            <a:pPr rtl="0"/>
            <a:endParaRPr lang="en-US" altLang="ko-KR" dirty="0">
              <a:solidFill>
                <a:schemeClr val="bg1"/>
              </a:solidFill>
            </a:endParaRPr>
          </a:p>
          <a:p>
            <a:pPr rtl="0"/>
            <a:r>
              <a:rPr lang="en-US" altLang="ko-KR" dirty="0">
                <a:solidFill>
                  <a:schemeClr val="bg1"/>
                </a:solidFill>
              </a:rPr>
              <a:t>- Table DB</a:t>
            </a:r>
          </a:p>
          <a:p>
            <a:pPr rtl="0"/>
            <a:endParaRPr lang="en-US" altLang="ko-KR" dirty="0">
              <a:solidFill>
                <a:schemeClr val="bg1"/>
              </a:solidFill>
            </a:endParaRPr>
          </a:p>
          <a:p>
            <a:pPr rtl="0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클래스 구조</a:t>
            </a:r>
            <a:endParaRPr lang="en-US" altLang="ko-KR" dirty="0">
              <a:solidFill>
                <a:schemeClr val="bg1"/>
              </a:solidFill>
            </a:endParaRPr>
          </a:p>
          <a:p>
            <a:pPr rtl="0"/>
            <a:endParaRPr lang="en-US" altLang="ko-KR" dirty="0">
              <a:solidFill>
                <a:schemeClr val="bg1"/>
              </a:solidFill>
            </a:endParaRPr>
          </a:p>
          <a:p>
            <a:pPr rtl="0"/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 페이지구현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05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4AA70-8379-4F0E-AF45-3AF0A7CFE462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결제페이지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762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B31C4-25FD-4BED-AD8F-CC38B370E31A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결제완료페이지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1968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C167A-BAD4-41C4-B87F-DE754B7989C7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게시판내용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72063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90414-775F-4D82-9841-06E60A303F10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게시판수정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771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85819-58EE-4593-AE12-5AC1CF54CD95}"/>
              </a:ext>
            </a:extLst>
          </p:cNvPr>
          <p:cNvSpPr txBox="1">
            <a:spLocks/>
          </p:cNvSpPr>
          <p:nvPr/>
        </p:nvSpPr>
        <p:spPr>
          <a:xfrm>
            <a:off x="9705974" y="4848225"/>
            <a:ext cx="2486026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게시판리스트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61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C6520ACA-7D58-404C-A620-5BD103E23BC0}"/>
              </a:ext>
            </a:extLst>
          </p:cNvPr>
          <p:cNvSpPr txBox="1">
            <a:spLocks/>
          </p:cNvSpPr>
          <p:nvPr/>
        </p:nvSpPr>
        <p:spPr>
          <a:xfrm>
            <a:off x="550863" y="3021300"/>
            <a:ext cx="4500562" cy="15629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팀원</a:t>
            </a:r>
            <a:r>
              <a:rPr lang="ko-KR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263036029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alphaModFix amt="30000"/>
            <a:lum/>
          </a:blip>
          <a:srcRect/>
          <a:stretch>
            <a:fillRect t="-3000" b="-3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28575" y="28575"/>
            <a:ext cx="2781300" cy="69532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고딕코딩"/>
                <a:ea typeface="나눔고딕코딩"/>
                <a:cs typeface="+mj-cs"/>
              </a:rPr>
              <a:t>팀원소개</a:t>
            </a:r>
            <a:endParaRPr kumimoji="0" lang="ko-KR" altLang="en-US" sz="3600" b="0" i="0" u="none" strike="noStrike" kern="1200" cap="none" spc="0" normalizeH="0" baseline="0">
              <a:solidFill>
                <a:prstClr val="white"/>
              </a:solidFill>
              <a:latin typeface="나눔고딕코딩"/>
              <a:ea typeface="나눔고딕코딩"/>
              <a:cs typeface="+mj-cs"/>
            </a:endParaRPr>
          </a:p>
        </p:txBody>
      </p:sp>
      <p:grpSp>
        <p:nvGrpSpPr>
          <p:cNvPr id="21" name=""/>
          <p:cNvGrpSpPr/>
          <p:nvPr/>
        </p:nvGrpSpPr>
        <p:grpSpPr>
          <a:xfrm rot="0">
            <a:off x="550863" y="2112963"/>
            <a:ext cx="11090275" cy="3979862"/>
            <a:chOff x="550863" y="2112963"/>
            <a:chExt cx="11090275" cy="3979862"/>
          </a:xfrm>
        </p:grpSpPr>
        <p:sp>
          <p:nvSpPr>
            <p:cNvPr id="22" name=""/>
            <p:cNvSpPr/>
            <p:nvPr/>
          </p:nvSpPr>
          <p:spPr>
            <a:xfrm rot="16200000">
              <a:off x="1985086" y="3124913"/>
              <a:ext cx="397986" cy="19559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5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"/>
            <p:cNvSpPr txBox="1"/>
            <p:nvPr/>
          </p:nvSpPr>
          <p:spPr>
            <a:xfrm rot="21600000">
              <a:off x="1225527" y="3923328"/>
              <a:ext cx="1936532" cy="35913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37160" tIns="137160" rIns="137160" bIns="137160" anchor="ctr" anchorCtr="1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800" kern="1200">
                  <a:solidFill>
                    <a:schemeClr val="bg1"/>
                  </a:solidFill>
                  <a:latin typeface="+mn-lt"/>
                </a:rPr>
                <a:t>이윤재</a:t>
              </a:r>
              <a:endParaRPr lang="ko-KR" sz="1800" kern="12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"/>
            <p:cNvSpPr/>
            <p:nvPr/>
          </p:nvSpPr>
          <p:spPr>
            <a:xfrm>
              <a:off x="554112" y="2112963"/>
              <a:ext cx="3259934" cy="139295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25" name=""/>
            <p:cNvSpPr txBox="1"/>
            <p:nvPr/>
          </p:nvSpPr>
          <p:spPr>
            <a:xfrm>
              <a:off x="554112" y="2112963"/>
              <a:ext cx="3259934" cy="139295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0" tIns="0" rIns="0" bIns="106680" anchor="b" anchorCtr="1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/>
                <a:buNone/>
                <a:defRPr/>
              </a:pPr>
              <a:r>
                <a:rPr lang="en-US" altLang="ko-KR" sz="1400" kern="1200">
                  <a:solidFill>
                    <a:schemeClr val="accent1"/>
                  </a:solidFill>
                  <a:latin typeface="+mn-lt"/>
                </a:rPr>
                <a:t>Payment.</a:t>
              </a:r>
              <a:endParaRPr lang="en-US" altLang="ko-KR" sz="1400" kern="1200">
                <a:solidFill>
                  <a:schemeClr val="accent1"/>
                </a:solidFill>
                <a:latin typeface="+mn-lt"/>
              </a:endParaRPr>
            </a:p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/>
                <a:buNone/>
                <a:defRPr/>
              </a:pPr>
              <a:r>
                <a:rPr lang="en-US" altLang="ko-KR" sz="1400" kern="1200">
                  <a:solidFill>
                    <a:schemeClr val="accent1"/>
                  </a:solidFill>
                  <a:latin typeface="+mn-lt"/>
                </a:rPr>
                <a:t>Order.</a:t>
              </a:r>
              <a:endParaRPr lang="en-US" altLang="ko-KR" sz="1400" kern="1200">
                <a:solidFill>
                  <a:schemeClr val="accent1"/>
                </a:solidFill>
                <a:latin typeface="+mn-lt"/>
              </a:endParaRPr>
            </a:p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/>
                <a:buNone/>
                <a:defRPr/>
              </a:pPr>
              <a:r>
                <a:rPr lang="en-US" altLang="ko-KR" sz="1400" kern="1200">
                  <a:solidFill>
                    <a:schemeClr val="accent1"/>
                  </a:solidFill>
                  <a:latin typeface="+mn-lt"/>
                </a:rPr>
                <a:t>Cartegory.</a:t>
              </a:r>
              <a:endParaRPr lang="ko-KR" sz="1400" kern="12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26" name=""/>
            <p:cNvSpPr/>
            <p:nvPr/>
          </p:nvSpPr>
          <p:spPr>
            <a:xfrm>
              <a:off x="2184079" y="3585511"/>
              <a:ext cx="0" cy="318388"/>
            </a:xfrm>
            <a:prstGeom prst="line">
              <a:avLst/>
            </a:prstGeom>
            <a:noFill/>
            <a:ln w="6350" cap="flat" cmpd="sng" algn="ctr">
              <a:solidFill>
                <a:schemeClr val="accent5">
                  <a:hueOff val="0"/>
                  <a:satOff val="0"/>
                  <a:lumOff val="0"/>
                  <a:alphaOff val="0"/>
                </a:schemeClr>
              </a:solidFill>
              <a:prstDash val="dash"/>
              <a:miter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27" name=""/>
            <p:cNvSpPr/>
            <p:nvPr/>
          </p:nvSpPr>
          <p:spPr>
            <a:xfrm>
              <a:off x="2144280" y="3505914"/>
              <a:ext cx="79597" cy="79597"/>
            </a:xfrm>
            <a:prstGeom prst="ellipse">
              <a:avLst/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8" name=""/>
            <p:cNvSpPr/>
            <p:nvPr/>
          </p:nvSpPr>
          <p:spPr>
            <a:xfrm>
              <a:off x="3162059" y="3903900"/>
              <a:ext cx="1955960" cy="397986"/>
            </a:xfrm>
            <a:prstGeom prst="rect">
              <a:avLst/>
            </a:prstGeom>
            <a:solidFill>
              <a:schemeClr val="accent5">
                <a:hueOff val="-1689636"/>
                <a:satOff val="-4360"/>
                <a:lumOff val="-2940"/>
                <a:alphaOff val="0"/>
              </a:schemeClr>
            </a:solidFill>
            <a:ln w="12700" cap="flat" cmpd="sng" algn="ctr">
              <a:solidFill>
                <a:schemeClr val="accent5">
                  <a:hueOff val="-1689636"/>
                  <a:satOff val="-4360"/>
                  <a:lumOff val="-294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9" name=""/>
            <p:cNvSpPr txBox="1"/>
            <p:nvPr/>
          </p:nvSpPr>
          <p:spPr>
            <a:xfrm>
              <a:off x="3162059" y="3903900"/>
              <a:ext cx="1955960" cy="39798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37160" tIns="137160" rIns="137160" bIns="137160" anchor="ctr" anchorCtr="1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800" kern="1200">
                  <a:latin typeface="+mn-lt"/>
                </a:rPr>
                <a:t>김성재</a:t>
              </a:r>
              <a:endParaRPr lang="ko-KR" sz="1800" kern="1200">
                <a:latin typeface="+mn-lt"/>
              </a:endParaRPr>
            </a:p>
          </p:txBody>
        </p:sp>
        <p:sp>
          <p:nvSpPr>
            <p:cNvPr id="30" name=""/>
            <p:cNvSpPr/>
            <p:nvPr/>
          </p:nvSpPr>
          <p:spPr>
            <a:xfrm>
              <a:off x="2510072" y="4699873"/>
              <a:ext cx="3259934" cy="139295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1" name=""/>
            <p:cNvSpPr txBox="1"/>
            <p:nvPr/>
          </p:nvSpPr>
          <p:spPr>
            <a:xfrm>
              <a:off x="2510072" y="4699873"/>
              <a:ext cx="3259934" cy="139295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0" tIns="106680" rIns="0" bIns="0" anchor="t" anchorCtr="1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/>
                <a:buNone/>
                <a:defRPr/>
              </a:pPr>
              <a:r>
                <a:rPr lang="en-US" altLang="ko-KR" sz="1400" kern="1200">
                  <a:solidFill>
                    <a:schemeClr val="accent1"/>
                  </a:solidFill>
                  <a:latin typeface="+mn-lt"/>
                </a:rPr>
                <a:t>Detail Page</a:t>
              </a:r>
              <a:r>
                <a:rPr lang="ko-KR" sz="1400" kern="1200">
                  <a:solidFill>
                    <a:schemeClr val="accent1"/>
                  </a:solidFill>
                  <a:latin typeface="+mn-lt"/>
                </a:rPr>
                <a:t>.</a:t>
              </a:r>
              <a:endParaRPr lang="ko-KR" sz="1400" kern="12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32" name=""/>
            <p:cNvSpPr/>
            <p:nvPr/>
          </p:nvSpPr>
          <p:spPr>
            <a:xfrm>
              <a:off x="4140039" y="4301887"/>
              <a:ext cx="0" cy="318388"/>
            </a:xfrm>
            <a:prstGeom prst="line">
              <a:avLst/>
            </a:prstGeom>
            <a:noFill/>
            <a:ln w="6350" cap="flat" cmpd="sng" algn="ctr">
              <a:solidFill>
                <a:schemeClr val="accent5">
                  <a:hueOff val="90002"/>
                  <a:satOff val="2170"/>
                  <a:lumOff val="-10490"/>
                  <a:alphaOff val="0"/>
                </a:schemeClr>
              </a:solidFill>
              <a:prstDash val="dash"/>
              <a:miter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3" name=""/>
            <p:cNvSpPr/>
            <p:nvPr/>
          </p:nvSpPr>
          <p:spPr>
            <a:xfrm>
              <a:off x="4100241" y="4620276"/>
              <a:ext cx="79597" cy="79597"/>
            </a:xfrm>
            <a:prstGeom prst="ellipse">
              <a:avLst/>
            </a:prstGeom>
            <a:solidFill>
              <a:schemeClr val="accent5">
                <a:hueOff val="-1689636"/>
                <a:satOff val="-4360"/>
                <a:lumOff val="-294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4" name=""/>
            <p:cNvSpPr/>
            <p:nvPr/>
          </p:nvSpPr>
          <p:spPr>
            <a:xfrm>
              <a:off x="5118020" y="3903900"/>
              <a:ext cx="1955960" cy="397986"/>
            </a:xfrm>
            <a:prstGeom prst="rect">
              <a:avLst/>
            </a:prstGeom>
            <a:solidFill>
              <a:schemeClr val="accent5">
                <a:hueOff val="-3379271"/>
                <a:satOff val="-8710"/>
                <a:lumOff val="-5880"/>
                <a:alphaOff val="0"/>
              </a:schemeClr>
            </a:solidFill>
            <a:ln w="12700" cap="flat" cmpd="sng" algn="ctr">
              <a:solidFill>
                <a:schemeClr val="accent5">
                  <a:hueOff val="-3379271"/>
                  <a:satOff val="-8710"/>
                  <a:lumOff val="-588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5" name=""/>
            <p:cNvSpPr txBox="1"/>
            <p:nvPr/>
          </p:nvSpPr>
          <p:spPr>
            <a:xfrm>
              <a:off x="5118020" y="3903900"/>
              <a:ext cx="1955960" cy="39798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37160" tIns="137160" rIns="137160" bIns="137160" anchor="ctr" anchorCtr="1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800" kern="1200">
                  <a:latin typeface="+mn-lt"/>
                </a:rPr>
                <a:t>김창훈</a:t>
              </a:r>
              <a:endParaRPr lang="ko-KR" sz="1800" kern="1200">
                <a:latin typeface="+mn-lt"/>
              </a:endParaRPr>
            </a:p>
          </p:txBody>
        </p:sp>
        <p:sp>
          <p:nvSpPr>
            <p:cNvPr id="36" name=""/>
            <p:cNvSpPr/>
            <p:nvPr/>
          </p:nvSpPr>
          <p:spPr>
            <a:xfrm>
              <a:off x="4466033" y="2112963"/>
              <a:ext cx="3259934" cy="139295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7" name=""/>
            <p:cNvSpPr txBox="1"/>
            <p:nvPr/>
          </p:nvSpPr>
          <p:spPr>
            <a:xfrm>
              <a:off x="4466033" y="2112963"/>
              <a:ext cx="3259934" cy="139295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0" tIns="0" rIns="0" bIns="106680" anchor="b" anchorCtr="1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/>
                <a:buNone/>
                <a:defRPr/>
              </a:pPr>
              <a:r>
                <a:rPr lang="en-US" altLang="ko-KR" sz="1400" kern="1200">
                  <a:solidFill>
                    <a:schemeClr val="accent1"/>
                  </a:solidFill>
                </a:rPr>
                <a:t>Notice Page.</a:t>
              </a:r>
              <a:endParaRPr lang="ko-KR" sz="1400" kern="12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38" name=""/>
            <p:cNvSpPr/>
            <p:nvPr/>
          </p:nvSpPr>
          <p:spPr>
            <a:xfrm>
              <a:off x="6096000" y="3585511"/>
              <a:ext cx="0" cy="318388"/>
            </a:xfrm>
            <a:prstGeom prst="line">
              <a:avLst/>
            </a:prstGeom>
            <a:noFill/>
            <a:ln w="6350" cap="flat" cmpd="sng" algn="ctr">
              <a:solidFill>
                <a:schemeClr val="accent5">
                  <a:hueOff val="180003"/>
                  <a:satOff val="4350"/>
                  <a:lumOff val="-20980"/>
                  <a:alphaOff val="0"/>
                </a:schemeClr>
              </a:solidFill>
              <a:prstDash val="dash"/>
              <a:miter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9" name=""/>
            <p:cNvSpPr/>
            <p:nvPr/>
          </p:nvSpPr>
          <p:spPr>
            <a:xfrm>
              <a:off x="6056201" y="3505914"/>
              <a:ext cx="79597" cy="79597"/>
            </a:xfrm>
            <a:prstGeom prst="ellipse">
              <a:avLst/>
            </a:prstGeom>
            <a:solidFill>
              <a:schemeClr val="accent5">
                <a:hueOff val="-3379271"/>
                <a:satOff val="-8710"/>
                <a:lumOff val="-588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0" name=""/>
            <p:cNvSpPr/>
            <p:nvPr/>
          </p:nvSpPr>
          <p:spPr>
            <a:xfrm>
              <a:off x="7073980" y="3903900"/>
              <a:ext cx="1955960" cy="397986"/>
            </a:xfrm>
            <a:prstGeom prst="rect">
              <a:avLst/>
            </a:prstGeom>
            <a:solidFill>
              <a:schemeClr val="accent5">
                <a:hueOff val="-5068907"/>
                <a:satOff val="-13060"/>
                <a:lumOff val="-8820"/>
                <a:alphaOff val="0"/>
              </a:schemeClr>
            </a:solidFill>
            <a:ln w="12700" cap="flat" cmpd="sng" algn="ctr">
              <a:solidFill>
                <a:schemeClr val="accent5">
                  <a:hueOff val="-5068907"/>
                  <a:satOff val="-13060"/>
                  <a:lumOff val="-882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1" name=""/>
            <p:cNvSpPr txBox="1"/>
            <p:nvPr/>
          </p:nvSpPr>
          <p:spPr>
            <a:xfrm>
              <a:off x="7073980" y="3903900"/>
              <a:ext cx="1955960" cy="39798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37160" tIns="137160" rIns="137160" bIns="137160" anchor="ctr" anchorCtr="1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/>
                <a:buNone/>
                <a:defRPr/>
              </a:pPr>
              <a:r>
                <a:rPr lang="ko-KR" altLang="en-US" sz="1800" kern="1200">
                  <a:latin typeface="+mn-lt"/>
                </a:rPr>
                <a:t>전성덕</a:t>
              </a:r>
              <a:endParaRPr lang="ko-KR" sz="1800" kern="1200">
                <a:latin typeface="+mn-lt"/>
              </a:endParaRPr>
            </a:p>
          </p:txBody>
        </p:sp>
        <p:sp>
          <p:nvSpPr>
            <p:cNvPr id="42" name=""/>
            <p:cNvSpPr/>
            <p:nvPr/>
          </p:nvSpPr>
          <p:spPr>
            <a:xfrm>
              <a:off x="6421993" y="4699873"/>
              <a:ext cx="3259934" cy="139295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43" name=""/>
            <p:cNvSpPr txBox="1"/>
            <p:nvPr/>
          </p:nvSpPr>
          <p:spPr>
            <a:xfrm>
              <a:off x="6421993" y="4699873"/>
              <a:ext cx="3259934" cy="139295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0" tIns="106680" rIns="0" bIns="0" anchor="t" anchorCtr="1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/>
                <a:buNone/>
                <a:defRPr/>
              </a:pPr>
              <a:r>
                <a:rPr lang="en-US" altLang="ko-KR" sz="1400" kern="1200">
                  <a:solidFill>
                    <a:schemeClr val="accent1"/>
                  </a:solidFill>
                </a:rPr>
                <a:t>Main Page.</a:t>
              </a:r>
              <a:endParaRPr lang="ko-KR" sz="1400" kern="12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44" name=""/>
            <p:cNvSpPr/>
            <p:nvPr/>
          </p:nvSpPr>
          <p:spPr>
            <a:xfrm>
              <a:off x="8051961" y="4301887"/>
              <a:ext cx="0" cy="318388"/>
            </a:xfrm>
            <a:prstGeom prst="line">
              <a:avLst/>
            </a:prstGeom>
            <a:noFill/>
            <a:ln w="6350" cap="flat" cmpd="sng" algn="ctr">
              <a:solidFill>
                <a:schemeClr val="accent5">
                  <a:hueOff val="270005"/>
                  <a:satOff val="6520"/>
                  <a:lumOff val="-31470"/>
                  <a:alphaOff val="0"/>
                </a:schemeClr>
              </a:solidFill>
              <a:prstDash val="dash"/>
              <a:miter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45" name=""/>
            <p:cNvSpPr/>
            <p:nvPr/>
          </p:nvSpPr>
          <p:spPr>
            <a:xfrm>
              <a:off x="8012162" y="4620276"/>
              <a:ext cx="79597" cy="79597"/>
            </a:xfrm>
            <a:prstGeom prst="ellipse">
              <a:avLst/>
            </a:prstGeom>
            <a:solidFill>
              <a:schemeClr val="accent5">
                <a:hueOff val="-5068907"/>
                <a:satOff val="-13060"/>
                <a:lumOff val="-882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"/>
            <p:cNvSpPr/>
            <p:nvPr/>
          </p:nvSpPr>
          <p:spPr>
            <a:xfrm rot="5400000">
              <a:off x="9808928" y="3124913"/>
              <a:ext cx="397986" cy="19559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5">
                <a:hueOff val="-6758543"/>
                <a:satOff val="-17420"/>
                <a:lumOff val="-11770"/>
                <a:alphaOff val="0"/>
              </a:schemeClr>
            </a:solidFill>
            <a:ln w="12700" cap="flat" cmpd="sng" algn="ctr">
              <a:solidFill>
                <a:schemeClr val="accent5">
                  <a:hueOff val="-6758543"/>
                  <a:satOff val="-17420"/>
                  <a:lumOff val="-1177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7" name=""/>
            <p:cNvSpPr txBox="1"/>
            <p:nvPr/>
          </p:nvSpPr>
          <p:spPr>
            <a:xfrm rot="21600000">
              <a:off x="9029941" y="3923328"/>
              <a:ext cx="1936532" cy="35913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37160" tIns="137160" rIns="137160" bIns="137160" anchor="ctr" anchorCtr="1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/>
                <a:buNone/>
                <a:defRPr/>
              </a:pPr>
              <a:r>
                <a:rPr lang="ko-KR" altLang="en-US" sz="1800" kern="1200">
                  <a:latin typeface="+mn-lt"/>
                </a:rPr>
                <a:t>채현우</a:t>
              </a:r>
              <a:endParaRPr lang="ko-KR" sz="1800" kern="1200">
                <a:latin typeface="+mn-lt"/>
              </a:endParaRPr>
            </a:p>
          </p:txBody>
        </p:sp>
        <p:sp>
          <p:nvSpPr>
            <p:cNvPr id="48" name=""/>
            <p:cNvSpPr/>
            <p:nvPr/>
          </p:nvSpPr>
          <p:spPr>
            <a:xfrm>
              <a:off x="8377954" y="2112963"/>
              <a:ext cx="3259934" cy="139295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49" name=""/>
            <p:cNvSpPr txBox="1"/>
            <p:nvPr/>
          </p:nvSpPr>
          <p:spPr>
            <a:xfrm>
              <a:off x="8377954" y="2112963"/>
              <a:ext cx="3259934" cy="139295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0" tIns="0" rIns="0" bIns="106680" anchor="b" anchorCtr="1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/>
                <a:buNone/>
                <a:defRPr/>
              </a:pPr>
              <a:r>
                <a:rPr lang="en-US" altLang="ko-KR" sz="1400" kern="1200">
                  <a:solidFill>
                    <a:schemeClr val="accent1"/>
                  </a:solidFill>
                </a:rPr>
                <a:t>Login</a:t>
              </a:r>
              <a:r>
                <a:rPr lang="ko-KR" sz="1400" kern="1200">
                  <a:solidFill>
                    <a:schemeClr val="accent1"/>
                  </a:solidFill>
                </a:rPr>
                <a:t>.</a:t>
              </a:r>
              <a:endParaRPr lang="ko-KR" sz="1400" kern="1200">
                <a:solidFill>
                  <a:schemeClr val="accent1"/>
                </a:solidFill>
              </a:endParaRPr>
            </a:p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/>
                <a:buNone/>
                <a:defRPr/>
              </a:pPr>
              <a:r>
                <a:rPr lang="en-US" altLang="ko-KR" sz="1400" kern="1200">
                  <a:solidFill>
                    <a:schemeClr val="accent1"/>
                  </a:solidFill>
                </a:rPr>
                <a:t>update.</a:t>
              </a:r>
              <a:endParaRPr lang="en-US" altLang="ko-KR" sz="1400" kern="1200">
                <a:solidFill>
                  <a:schemeClr val="accent1"/>
                </a:solidFill>
              </a:endParaRPr>
            </a:p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/>
                <a:buNone/>
                <a:defRPr/>
              </a:pPr>
              <a:r>
                <a:rPr lang="en-US" altLang="ko-KR" sz="1400" kern="1200">
                  <a:solidFill>
                    <a:schemeClr val="accent1"/>
                  </a:solidFill>
                </a:rPr>
                <a:t>joinPage.</a:t>
              </a:r>
              <a:endParaRPr lang="en-US" altLang="ko-KR" sz="1400" kern="1200">
                <a:solidFill>
                  <a:schemeClr val="accent1"/>
                </a:solidFill>
              </a:endParaRPr>
            </a:p>
          </p:txBody>
        </p:sp>
        <p:sp>
          <p:nvSpPr>
            <p:cNvPr id="50" name=""/>
            <p:cNvSpPr/>
            <p:nvPr/>
          </p:nvSpPr>
          <p:spPr>
            <a:xfrm>
              <a:off x="10007921" y="3585511"/>
              <a:ext cx="0" cy="318388"/>
            </a:xfrm>
            <a:prstGeom prst="line">
              <a:avLst/>
            </a:prstGeom>
            <a:noFill/>
            <a:ln w="6350" cap="flat" cmpd="sng" algn="ctr">
              <a:solidFill>
                <a:schemeClr val="accent5">
                  <a:hueOff val="360006"/>
                  <a:satOff val="8690"/>
                  <a:lumOff val="-41960"/>
                  <a:alphaOff val="0"/>
                </a:schemeClr>
              </a:solidFill>
              <a:prstDash val="dash"/>
              <a:miter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51" name=""/>
            <p:cNvSpPr/>
            <p:nvPr/>
          </p:nvSpPr>
          <p:spPr>
            <a:xfrm>
              <a:off x="9968123" y="3505914"/>
              <a:ext cx="79597" cy="79597"/>
            </a:xfrm>
            <a:prstGeom prst="ellipse">
              <a:avLst/>
            </a:prstGeom>
            <a:solidFill>
              <a:schemeClr val="accent5">
                <a:hueOff val="-6758543"/>
                <a:satOff val="-17420"/>
                <a:lumOff val="-1177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347933B-9B7D-4B4F-9AA4-2144B5EDE62B}"/>
              </a:ext>
            </a:extLst>
          </p:cNvPr>
          <p:cNvSpPr txBox="1">
            <a:spLocks/>
          </p:cNvSpPr>
          <p:nvPr/>
        </p:nvSpPr>
        <p:spPr>
          <a:xfrm>
            <a:off x="1524000" y="417034"/>
            <a:ext cx="9144000" cy="1242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개발환경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218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E7F180-D798-42E2-A055-4C0D7D760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53" y="2158550"/>
            <a:ext cx="3078844" cy="7204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4F2EDD-8EC1-4D99-88CE-DD58292E5E1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3104268"/>
            <a:ext cx="2590800" cy="1295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54AE5A-3C1A-4F2A-906B-B54BE7855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3" y="3131986"/>
            <a:ext cx="1752600" cy="1239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2FD466-9E8E-493B-8F66-9DAC44E9718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6" y="3433139"/>
            <a:ext cx="1002394" cy="10775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940571-04B8-4682-8F6B-0FA5917A1F6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4219618"/>
            <a:ext cx="3009900" cy="169056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C04C940-FE1C-4FA8-A684-5A92C2DBCD34}"/>
              </a:ext>
            </a:extLst>
          </p:cNvPr>
          <p:cNvSpPr txBox="1">
            <a:spLocks/>
          </p:cNvSpPr>
          <p:nvPr/>
        </p:nvSpPr>
        <p:spPr>
          <a:xfrm>
            <a:off x="1524000" y="417034"/>
            <a:ext cx="9144000" cy="1242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개발환경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327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347933B-9B7D-4B4F-9AA4-2144B5EDE62B}"/>
              </a:ext>
            </a:extLst>
          </p:cNvPr>
          <p:cNvSpPr txBox="1">
            <a:spLocks/>
          </p:cNvSpPr>
          <p:nvPr/>
        </p:nvSpPr>
        <p:spPr>
          <a:xfrm>
            <a:off x="1524000" y="417034"/>
            <a:ext cx="9144000" cy="1242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코딩" panose="020D0009000000000000" pitchFamily="49" charset="-127"/>
                <a:ea typeface="나눔고딕코딩" panose="020D0009000000000000" pitchFamily="49" charset="-127"/>
                <a:cs typeface="+mj-cs"/>
              </a:rPr>
              <a:t>Table DB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코딩" panose="020D0009000000000000" pitchFamily="49" charset="-127"/>
              <a:ea typeface="나눔고딕코딩" panose="020D0009000000000000" pitchFamily="49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522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15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347933B-9B7D-4B4F-9AA4-2144B5EDE62B}"/>
              </a:ext>
            </a:extLst>
          </p:cNvPr>
          <p:cNvSpPr txBox="1">
            <a:spLocks/>
          </p:cNvSpPr>
          <p:nvPr/>
        </p:nvSpPr>
        <p:spPr>
          <a:xfrm>
            <a:off x="1524000" y="417034"/>
            <a:ext cx="9144000" cy="1242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코딩" panose="020D0009000000000000" pitchFamily="49" charset="-127"/>
                <a:ea typeface="나눔고딕코딩" panose="020D0009000000000000" pitchFamily="49" charset="-127"/>
                <a:cs typeface="+mj-cs"/>
              </a:rPr>
              <a:t>클래스 구조</a:t>
            </a:r>
          </a:p>
        </p:txBody>
      </p:sp>
    </p:spTree>
    <p:extLst>
      <p:ext uri="{BB962C8B-B14F-4D97-AF65-F5344CB8AC3E}">
        <p14:creationId xmlns:p14="http://schemas.microsoft.com/office/powerpoint/2010/main" val="399349118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</ep:Words>
  <ep:PresentationFormat>와이드스크린</ep:PresentationFormat>
  <ep:Paragraphs>47</ep:Paragraphs>
  <ep:Slides>24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PowerPoint 프레젠테이션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2022-03-04T02:11:50.000</dcterms:created>
  <dc:creator>김 창훈</dc:creator>
  <cp:lastModifiedBy>hwcot</cp:lastModifiedBy>
  <dcterms:modified xsi:type="dcterms:W3CDTF">2022-03-06T11:37:02.394</dcterms:modified>
  <cp:revision>6</cp:revision>
  <dc:title>쇼핑몰 구현 프로젝트</dc:title>
  <cp:version>1000.0000.01</cp:version>
</cp:coreProperties>
</file>